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25197-70CA-4EA5-8B45-11A4573FEE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5DCA4-AF76-4C63-86ED-5ED0A770FC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HPVMD-C 1.0: (i) Distribution of mutation content among the protein sequences, the domains and the epitopes; (ii) Distribution of the mutations among the domains; (iii) Distribution of the mutations among the epitopes; (iv) Mutation detection using BLAST; (v) Risk type prediction using the characteristics of amino acids and the SVM.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80527-9BB8-4E53-A92C-609303B71A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mutation content among the whole sequences, the domains and the epitopes; the parameters on the left can adjust the display of the pie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80527-9BB8-4E53-A92C-609303B71A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HPVMD-C 1.0 usage: (A) Prediction page—Select optimal parameters: ‘E6’ data set, beta propensity characteristic index ‘BURA740102’, reduction number 8 and ‘RCTD’ feature; submit and get the result (B); (C) Blast search page and the result page—Use arrow to mark points that are different from the query sequence and highlight the mutation about this sequence in red; using mouse to slide over a mutation will pop up a detail box; references result page (D) will be displayed by clicking the references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80527-9BB8-4E53-A92C-609303B71A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Mutation section in ‘Detail’ page: Use visualization techniques to show the position and type of mutations; related diseases, races, regional information and literature links are also listed; (B) Domain section in detail page: In the graphical view, bar represents the entire sequence, dark part represents the domain or motif and dots represent the mutation; (C) Epitope section in detail page: The second line shows the entire sequence, light part highlights the epitope and dark part highlights the mutation; inside two boxes are the epitopes containing N29S; (D) Epitope conservation result page: The query epitope TC000124 are highlighted; the conservation rate is 48.65%.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80527-9BB8-4E53-A92C-609303B71AE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HPVMD-C 1.0: (i) Distribution of mutation content among the protein sequences, the domains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mutation content among the whole sequences, the domains and the epitopes; the parameters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2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of HPVMD-C 1.0 usage: (A) Prediction page—Select optimal parameters: ‘E6’ data set, beta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8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Mutation section in ‘Detail’ page: Use visualization techniques to show the position and type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8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An overview of HPVMD-C 1.0: (i) Distribution of mutation content among the protein sequences, the domains and ...</vt:lpstr>
      <vt:lpstr>Figure 2. Distribution of mutation content among the whole sequences, the domains and the epitopes; the parameters on ...</vt:lpstr>
      <vt:lpstr>Figure 3. An example of HPVMD-C 1.0 usage: (A) Prediction page—Select optimal parameters: ‘E6’ data set, beta ...</vt:lpstr>
      <vt:lpstr>Figure 4. (A) Mutation section in ‘Detail’ page: Use visualization techniques to show the position and type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2024-05-10T11:23:12Z</dcterms:modified>
</cp:coreProperties>
</file>