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6C714-1F51-4220-9658-F54400990F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6CF21-0A55-4542-9074-8A58A85E49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two kinds of peptide structure in DPL.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B47CCA-36C0-4346-ADFD-AE224826E1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proportion of two kinds of peptide structure in DPL.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454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proportion of two kinds of peptide structure in DPL.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2024-05-19T16:54:09Z</dcterms:modified>
</cp:coreProperties>
</file>