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1BEC4-0C1D-442F-B499-7FB44E0C84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05C89-05AB-4755-B6DB-1224ED46C5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Functions and demonstration. A: Home page; B: lifestyles; C: genes; D: submit.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40BE9-CDA7-45F6-A477-45BA44B9D3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Functions and demonstration. A: Home page; B: lifestyles; C: genes; D: submit.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3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Functions and demonstration. A: Home page; B: lifestyles; C: genes; D: submit.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2024-05-19T12:58:34Z</dcterms:modified>
</cp:coreProperties>
</file>