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1E454F-1979-4538-B7D0-D3C7E48E8F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290EBD-77E1-4B57-9132-ED5C9B250C9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Database architecture of GinkgoDB.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E86CBA-4E5D-48CD-B735-E84280A5F95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Search and result pages of GinkgoDB. Users can take a query for the specific genome segment or gene, which would return the summary (A), all the gene (B) and SNPs (C) of the queried region, a link to the JBrowse page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E86CBA-4E5D-48CD-B735-E84280A5F95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Gene page of GinkgoDB. The gene page displays specific gene summary (A), sequence, translated protein sequence, expression (transcripts per million, TPM) (B) and annotation information (C), in each collected sample.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E86CBA-4E5D-48CD-B735-E84280A5F95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Expression analysis tool and phylogeny of GinkgoDB. Users can select specific sample combinations for the traits under study to analyze the expression differences of target genes among different experiments (A), which will be visualized by an expression heatmap, which could be downloaded as PDF(B). (C) The neighbor-joining phylogeny tree of wild individuals. Each sample ID could be clicked and links to the sample information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E86CBA-4E5D-48CD-B735-E84280A5F952}"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Individual page with detail information of GinkgoDB. (A) Summary. (B) Content list with location tagged on the map. (C) Sample traits if available. (D) Biological materials collection of the individual. (E) Integrated visualization of phylogeny, PCA and population structure.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E86CBA-4E5D-48CD-B735-E84280A5F952}"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Comprehensive data for ginkgo conservation. Distribution map (A) of documented mature trees and heatmap (B) of reported trees. (C) Species list in each quadrat. (D) The gallery model collects various material type of trees.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CE86CBA-4E5D-48CD-B735-E84280A5F952}"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4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c04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c04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c046"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c046"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c046"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baac046, </a:t>
            </a:r>
            <a:r>
              <a:rPr lang="en-US" altLang="en-US" sz="1000">
                <a:solidFill>
                  <a:srgbClr val="333333"/>
                </a:solidFill>
                <a:hlinkClick r:id="rId3"/>
              </a:rPr>
              <a:t>https://doi.org/10.1093/database/baac046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Database architecture of GinkgoDB.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2608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baac046, </a:t>
            </a:r>
            <a:r>
              <a:rPr lang="en-US" altLang="en-US" sz="1000">
                <a:solidFill>
                  <a:srgbClr val="333333"/>
                </a:solidFill>
                <a:hlinkClick r:id="rId3"/>
              </a:rPr>
              <a:t>https://doi.org/10.1093/database/baac046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Search and result pages of GinkgoDB. Users can take a query for the specific genome segment or gene, which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2608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baac046, </a:t>
            </a:r>
            <a:r>
              <a:rPr lang="en-US" altLang="en-US" sz="1000">
                <a:solidFill>
                  <a:srgbClr val="333333"/>
                </a:solidFill>
                <a:hlinkClick r:id="rId3"/>
              </a:rPr>
              <a:t>https://doi.org/10.1093/database/baac046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Gene page of GinkgoDB. The gene page displays specific gene summary (A), sequence, translated protein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78000" y="1371600"/>
            <a:ext cx="558644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baac046, </a:t>
            </a:r>
            <a:r>
              <a:rPr lang="en-US" altLang="en-US" sz="1000">
                <a:solidFill>
                  <a:srgbClr val="333333"/>
                </a:solidFill>
                <a:hlinkClick r:id="rId3"/>
              </a:rPr>
              <a:t>https://doi.org/10.1093/database/baac046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Expression analysis tool and phylogeny of GinkgoDB. Users can select specific sample combinations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02608"/>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baac046, </a:t>
            </a:r>
            <a:r>
              <a:rPr lang="en-US" altLang="en-US" sz="1000">
                <a:solidFill>
                  <a:srgbClr val="333333"/>
                </a:solidFill>
                <a:hlinkClick r:id="rId3"/>
              </a:rPr>
              <a:t>https://doi.org/10.1093/database/baac046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Individual page with detail information of GinkgoDB. (A) Summary. (B) Content list with location tagged 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0144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baac046, </a:t>
            </a:r>
            <a:r>
              <a:rPr lang="en-US" altLang="en-US" sz="1000">
                <a:solidFill>
                  <a:srgbClr val="333333"/>
                </a:solidFill>
                <a:hlinkClick r:id="rId3"/>
              </a:rPr>
              <a:t>https://doi.org/10.1093/database/baac046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Comprehensive data for ginkgo conservation. Distribution map (A) of documented mature trees and heatmap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8328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Database architecture of GinkgoDB.
</vt:lpstr>
      <vt:lpstr>Figure 2. Search and result pages of GinkgoDB. Users can take a query for the specific genome segment or gene, which ...</vt:lpstr>
      <vt:lpstr>Figure 3. Gene page of GinkgoDB. The gene page displays specific gene summary (A), sequence, translated protein ...</vt:lpstr>
      <vt:lpstr>Figure 4. Expression analysis tool and phylogeny of GinkgoDB. Users can select specific sample combinations for the ...</vt:lpstr>
      <vt:lpstr>Figure 5. Individual page with detail information of GinkgoDB. (A) Summary. (B) Content list with location tagged on ...</vt:lpstr>
      <vt:lpstr>Figure 6. Comprehensive data for ginkgo conservation. Distribution map (A) of documented mature trees and heatmap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2024-05-13T23:54:53Z</dcterms:modified>
</cp:coreProperties>
</file>