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E788F-4141-4AE1-A784-C281C40BE5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76D662-06FB-450A-B84A-32FC4F90FF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case—disease. This figure presents three different case studies exploring the ‘disease’ search feature: breast cancer (A), heart disease (B), and Alzheimer’s disease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D9652-691E-45DA-8464-D71E045379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PAS-GDC use case—disease. This figure presents three different case studies exploring the ‘disease’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01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PAS-GDC use case—disease. This figure presents three different case studies exploring the ‘disease’ 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2024-05-03T09:34:34Z</dcterms:modified>
</cp:coreProperties>
</file>