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9775A-DC75-4222-855C-DE04068D42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5E102F-5057-42D1-A900-9FD787842E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querying process for the PED expression data set. (A) Filters and (B)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F8B70-9D00-4B41-8E1E-96E491D971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representation of the querying process for the PED expression data set. (A) Filters and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32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Schematic representation of the querying process for the PED expression data set. (A) Filters and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2024-04-28T21:29:50Z</dcterms:modified>
</cp:coreProperties>
</file>