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527553-16B4-454B-986D-7FC0DCB208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34A170-9FDF-4235-9B0A-EE6EBF2402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view in new ontology browser. This view shows all the paths and parent terms between the selected term ‘angiogenesis’ and the top-level term ‘biological process’.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F8B2D-E5D9-451C-9E2D-C94404F783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Graph view in new ontology browser. This view shows all the paths and parent terms between the selected term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50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Graph view in new ontology browser. This view shows all the paths and parent terms between the selected term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2024-05-19T16:53:46Z</dcterms:modified>
</cp:coreProperties>
</file>