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791365-AE63-47CA-BDC2-9232C01380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7EBC0-5D42-4D86-AD99-169594DE41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piOxi DB website includes mouse, macaque and human piRNA data. Data were stored in MariaDB. Django with the REST framework was used to establish the webserver. JQuery, JBrowse and Bootstrap were used in implementing the frontend. The ‘Homepage’ includes a brief introduction and species-specific summary, including piRNA length distributions (histogram) and tissue compositions (pie chart). A representative table is included within the ‘Sequences’ that contains tissue-specific piRNA data for each species. The ‘Annotations’ tables indicate specific genomic locations, repeats and potential mRNA targets for the piRNA sequences found within piOxi DB. The ‘Browser’ function of piOxi DB allows the users to visualize the piRNA sequences of piOxi DB, relative to their corresponding genomic annotations. The ‘About’ section provides a brief introduction about piRNA, followed by ‘Downloads’ for data extrapolation and ‘Contacts’.
Alt text: User-friendly features and utilities incorporated within piOxi 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EEF231-3B2E-47BE-A446-2B3184FE0A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baad096, </a:t>
            </a:r>
            <a:r>
              <a:rPr lang="en-US" altLang="en-US" sz="1000">
                <a:solidFill>
                  <a:srgbClr val="333333"/>
                </a:solidFill>
                <a:hlinkClick r:id="rId3"/>
              </a:rPr>
              <a:t>https://doi.org/10.1093/database/baad096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piOxi DB website includes mouse, macaque and human piRNA data. Data were stored in MariaDB. Django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76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piOxi DB website includes mouse, macaque and human piRNA data. Data were stored in MariaDB. Django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2024-05-20T11:07:58Z</dcterms:modified>
</cp:coreProperties>
</file>