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96576-05C3-4F21-B8F9-5ED90CB634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71451-23DD-4B6D-AEAF-A5B1CD6E9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HPVMD-C 1.0: (i) Distribution of mutation content among the protein sequences, the domains and the epitopes; (ii) Distribution of the mutations among the domains; (iii) Distribution of the mutations among the epitopes; (iv) Mutation detection using BLAST; (v) Risk type prediction using the characteristics of amino acids and the SVM.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0E7EE-E906-49C7-974E-220DED25C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HPVMD-C 1.0: (i) Distribution of mutation content among the protein sequences, the domains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HPVMD-C 1.0: (i) Distribution of mutation content among the protein sequences, the domains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2024-05-10T21:10:37Z</dcterms:modified>
</cp:coreProperties>
</file>