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D51A08-98E9-462B-802A-68F51BC84E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65CEE-D524-4BC0-AAEC-6309435E0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pipeline of the task workflow. The task organization is shown in purple; corpus development is shown in green; and team participation is shown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22583-815D-4304-822E-B8AB16E630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DNER results of all teams as well as the baseline (dictionary look up) and DNorm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22583-815D-4304-822E-B8AB16E6307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CID results of all teams as well as two variants of the co-occurrence baseline method (i.e. abstract- and sentence-level).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22583-815D-4304-822E-B8AB16E6307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response time of each individual team for DNER and CID tasks.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22583-815D-4304-822E-B8AB16E6307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pipeline of the task workflow. The task organization is shown in purple; corpus development is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336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DNER results of all teams as well as the baseline (dictionary look up) and DNorm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43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CID results of all teams as well as two variants of the co-occurrence baseline method (i.e. abstract-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response time of each individual team for DNER and CID tasks.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650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The pipeline of the task workflow. The task organization is shown in purple; corpus development is shown in ...</vt:lpstr>
      <vt:lpstr>Figure 2. DNER results of all teams as well as the baseline (dictionary look up) and DNorm systems.
</vt:lpstr>
      <vt:lpstr>Figure 3. CID results of all teams as well as two variants of the co-occurrence baseline method (i.e. abstract- and ...</vt:lpstr>
      <vt:lpstr>Figure 4. Average response time of each individual team for DNER and CID tasks.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2024-05-15T22:08:13Z</dcterms:modified>
</cp:coreProperties>
</file>