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05D87C-731E-441F-B929-2F006CFEDA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E710E2-BA2C-4E2D-AF16-A9FF0B0357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Evolutionarily conserved phosphosites. Each of the experimental phosphopeptide data sets were mapped onto conserved domain-specific hits and the site positions on the domain models were examined for overlap. The Venn diagram shows the number of sites that overlap between each species and among all three species. Twenty five highly conserved phosphorylation sites are shared by all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6A9A3A-F2C7-445F-A17C-DC85D18163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9"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bar019, </a:t>
            </a:r>
            <a:r>
              <a:rPr lang="en-US" altLang="en-US" sz="1000">
                <a:solidFill>
                  <a:srgbClr val="333333"/>
                </a:solidFill>
                <a:hlinkClick r:id="rId3"/>
              </a:rPr>
              <a:t>https://doi.org/10.1093/database/bar019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Evolutionarily conserved phosphosites. Each of the experimental phosphopeptide data sets were mapped onto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20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Evolutionarily conserved phosphosites. Each of the experimental phosphopeptide data sets were mapped onto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2024-05-06T20:23:03Z</dcterms:modified>
</cp:coreProperties>
</file>