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22A2E5-99A8-402A-9A1E-356116EF23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1333F1-4077-4668-BB61-8714E05942F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Predicted protein domains with peptide start and end (blue table) and cancer mutations are represented in genomic positions for the adrenal gland (pink table).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Input and output features for the peptide to genome program execution. The green table indicates the peptide positions for each transcript id, and the program’s output provides the genomic locations as depicted in the blue table.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Steps for converting protein domain position to genome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Flowchart for mapping mutations to the protein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estimate of normalized mutation count for the OSR1_C domain.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Mutation counts across 21 cancer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Clustering of significantly mutated domains (SMDs) across different cancer types. The heatmap reveals the importance of cancer-specific SMDs in various cancers. The sidebars in the same color represent the domain instances belonging to the specific cancer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Transcript with multiple exons and introns. The Pfam domain GST_N length is 66aa, where the actual bases are obtained by subtracting the intron length (blue) from the genomic positions (orange).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Distribution of genes, transcripts and protein domains within human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A2BE04-A707-4B6C-AB3F-5669679A146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b06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Predicted protein domains with peptide start and end (blue table) and cancer mutations are represented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11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Input and output features for the peptide to genome program execution. The green table indicates the peptide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21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Steps for converting protein domain position to genome position.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181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Flowchart for mapping mutations to the protein domains.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209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estimate of normalized mutation count for the OSR1_C domain.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728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Mutation counts across 21 cancer 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076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Clustering of significantly mutated domains (SMDs) across different cancer types. The heatmap reveals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687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Transcript with multiple exons and introns. The Pfam domain GST_N length is 66aa, where the actual bases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9445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baab066, </a:t>
            </a:r>
            <a:r>
              <a:rPr lang="en-US" altLang="en-US" sz="1000">
                <a:solidFill>
                  <a:srgbClr val="333333"/>
                </a:solidFill>
                <a:hlinkClick r:id="rId3"/>
              </a:rPr>
              <a:t>https://doi.org/10.1093/database/baab066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Distribution of genes, transcripts and protein domains within human chromosomes.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085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4. Predicted protein domains with peptide start and end (blue table) and cancer mutations are represented in ...</vt:lpstr>
      <vt:lpstr>Figure 5. Input and output features for the peptide to genome program execution. The green table indicates the peptide ...</vt:lpstr>
      <vt:lpstr>Figure 1. Steps for converting protein domain position to genome position.
</vt:lpstr>
      <vt:lpstr>Figure 2. Flowchart for mapping mutations to the protein domains.
</vt:lpstr>
      <vt:lpstr>Figure 3. The estimate of normalized mutation count for the OSR1_C domain.
</vt:lpstr>
      <vt:lpstr>Figure 8. Mutation counts across 21 cancer types.
</vt:lpstr>
      <vt:lpstr>Figure 9. Clustering of significantly mutated domains (SMDs) across different cancer types. The heatmap reveals the ...</vt:lpstr>
      <vt:lpstr>Figure 6. Transcript with multiple exons and introns. The Pfam domain GST_N length is 66aa, where the actual bases are ...</vt:lpstr>
      <vt:lpstr>Figure 7. Distribution of genes, transcripts and protein domains within human chromosomes.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2024-05-18T17:51:24Z</dcterms:modified>
</cp:coreProperties>
</file>