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FA0A80-2BC6-4B71-945D-6EF8A9FBFB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1A93B-2CAE-44F8-B5A0-EDDBCD8752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ImmuneData system architecture.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679D6-218C-4697-ADC7-E9C7C13B36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ImmuneData system architecture.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69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ImmuneData system architecture.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2024-04-29T11:25:49Z</dcterms:modified>
</cp:coreProperties>
</file>