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03DA0B-E034-487D-87D2-F1F29E8D5C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F26EF-BF80-4CF2-9583-CBF7733B91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single cage interface allows attaching valuable metadata that are associated with the animals in the cage. They can include the genotyping results of a specific transgenic line, the vendor’s documentation for founder mice or the cryopreservation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14C10-A4C0-4AD1-B0B9-FD055D0000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This single cage interface allows attaching valuable metadata that are associated with the animals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468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This single cage interface allows attaching valuable metadata that are associated with the animals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2024-05-19T21:07:06Z</dcterms:modified>
</cp:coreProperties>
</file>