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4540F6-F92A-41C4-BF88-57A5FD11FAB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BC7E0C-1450-4012-A195-DD286F5B61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graphical overview of the input databases used in the CaRPE tool.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FDB05A-7E53-4233-A2EF-EB51F690276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2017 no-till adoption (%) as reported in CaRPE.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FDB05A-7E53-4233-A2EF-EB51F690276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Cover crop wERCs with default scenario options.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FDB05A-7E53-4233-A2EF-EB51F690276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CaRPE screenshot showing an example of limiting acres to grain corn and soybeans, a map pooled by region showing the distribution of those acres across the nine FSRs and the distribution of the tonnes of CO2e reduction potentials resulting from a cover crop scenario using the default settings.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FDB05A-7E53-4233-A2EF-EB51F690276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Map of the Northern Crescent region viewed at county and state pooling levels with tabular data reported at the county level. Scenario settings included adoption of 25% available cropland adopting a cover crop (20% legume and 80% non-legume) and assumed that 2017 acres in cover crop were composed of 10% legume and 90% non-legume.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FDB05A-7E53-4233-A2EF-EB51F6902763}"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Example of the cropland to herbaceous cover practice illustrating user-defined variables for percent new adoption and what percent will be converted to grass/legume or grass. Because conversion options remove cropland or grazing land from production, it is recommended to not exceed 25% new adoption without adequate justification.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FDB05A-7E53-4233-A2EF-EB51F6902763}"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10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10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10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c105"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c105"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baac105, </a:t>
            </a:r>
            <a:r>
              <a:rPr lang="en-US" altLang="en-US" sz="1000">
                <a:solidFill>
                  <a:srgbClr val="333333"/>
                </a:solidFill>
                <a:hlinkClick r:id="rId3"/>
              </a:rPr>
              <a:t>https://doi.org/10.1093/database/baac105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graphical overview of the input databases used in the CaRPE tool.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3485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baac105, </a:t>
            </a:r>
            <a:r>
              <a:rPr lang="en-US" altLang="en-US" sz="1000">
                <a:solidFill>
                  <a:srgbClr val="333333"/>
                </a:solidFill>
                <a:hlinkClick r:id="rId3"/>
              </a:rPr>
              <a:t>https://doi.org/10.1093/database/baac105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2017 no-till adoption (%) as reported in CaRPE.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2321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baac105, </a:t>
            </a:r>
            <a:r>
              <a:rPr lang="en-US" altLang="en-US" sz="1000">
                <a:solidFill>
                  <a:srgbClr val="333333"/>
                </a:solidFill>
                <a:hlinkClick r:id="rId3"/>
              </a:rPr>
              <a:t>https://doi.org/10.1093/database/baac105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Cover crop wERCs with default scenario options.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1483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baac105, </a:t>
            </a:r>
            <a:r>
              <a:rPr lang="en-US" altLang="en-US" sz="1000">
                <a:solidFill>
                  <a:srgbClr val="333333"/>
                </a:solidFill>
                <a:hlinkClick r:id="rId3"/>
              </a:rPr>
              <a:t>https://doi.org/10.1093/database/baac105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CaRPE screenshot showing an example of limiting acres to grain corn and soybeans, a map pooled by region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5175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baac105, </a:t>
            </a:r>
            <a:r>
              <a:rPr lang="en-US" altLang="en-US" sz="1000">
                <a:solidFill>
                  <a:srgbClr val="333333"/>
                </a:solidFill>
                <a:hlinkClick r:id="rId3"/>
              </a:rPr>
              <a:t>https://doi.org/10.1093/database/baac105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Map of the Northern Crescent region viewed at county and state pooling levels with tabular data reported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48632"/>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baac105, </a:t>
            </a:r>
            <a:r>
              <a:rPr lang="en-US" altLang="en-US" sz="1000">
                <a:solidFill>
                  <a:srgbClr val="333333"/>
                </a:solidFill>
                <a:hlinkClick r:id="rId3"/>
              </a:rPr>
              <a:t>https://doi.org/10.1093/database/baac105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Example of the cropland to herbaceous cover practice illustrating user-defined variables for percent new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2976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A graphical overview of the input databases used in the CaRPE tool.
</vt:lpstr>
      <vt:lpstr>Figure 2. 2017 no-till adoption (%) as reported in CaRPE.
</vt:lpstr>
      <vt:lpstr>Figure 3. Cover crop wERCs with default scenario options.
</vt:lpstr>
      <vt:lpstr>Figure 4. CaRPE screenshot showing an example of limiting acres to grain corn and soybeans, a map pooled by region ...</vt:lpstr>
      <vt:lpstr>Figure 5. Map of the Northern Crescent region viewed at county and state pooling levels with tabular data reported at ...</vt:lpstr>
      <vt:lpstr>Figure 6. Example of the cropland to herbaceous cover practice illustrating user-defined variables for percent new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2024-05-15T05:19:53Z</dcterms:modified>
</cp:coreProperties>
</file>