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AB095-2107-49FA-9C9A-B25B9BA3BE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9D9B6-CC77-4A44-92FF-144BD54DC6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Growth of GT number over the past decade and the proportion of annotation data before predictions. (A) Number of GTs has increased rapidly in the past 10 years. (B) Orange represents GTs with the corresponding annotated data and green is GTs without the corresponding annotated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666D2-147E-41E4-8500-C95ACB68CC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baaa047, </a:t>
            </a:r>
            <a:r>
              <a:rPr lang="en-US" altLang="en-US" sz="1000">
                <a:solidFill>
                  <a:srgbClr val="333333"/>
                </a:solidFill>
                <a:hlinkClick r:id="rId3"/>
              </a:rPr>
              <a:t>https://doi.org/10.1093/database/baaa047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Growth of GT number over the past decade and the proportion of annotation data before predictions. (A)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58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Growth of GT number over the past decade and the proportion of annotation data before predictions. (A)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2024-05-19T12:57:13Z</dcterms:modified>
</cp:coreProperties>
</file>