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EDC5B-F720-4A40-BFC2-646ACE1A58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9DE6A-09BF-4BC1-8414-A194B77F59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MS2T library construction based on HPLC-MS/MS and its practical application in mulberry.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C4C0D-C070-49A9-91A5-06EA0A6367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workflow of MS2T library construction based on HPLC-MS/MS and its practical application in mulberry.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79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workflow of MS2T library construction based on HPLC-MS/MS and its practical application in mulberry.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2024-05-19T16:02:18Z</dcterms:modified>
</cp:coreProperties>
</file>