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C29736-E0CE-4C2E-B20D-819B9F1F86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58528B-24F4-4962-9AA6-EFE53A736A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Screenshot of the germplasm (stock) page with associated genotypes. The Natural Diversity Module of Tripal adds genotype information to stocks and features. Here are SNP genotype calls for the germplasm ‘Basmati’.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41E431-83F5-4AE0-93DA-60B742291D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Screenshot of the germplasm (stock) page with associated genotypes. The Natural Diversity Module of Tripal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Screenshot of the germplasm (stock) page with associated genotypes. The Natural Diversity Module of Tripal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2024-05-16T04:16:22Z</dcterms:modified>
</cp:coreProperties>
</file>