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DC7981-A395-44D1-91F9-FA35B51EAD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CA1549-8483-414E-B3CB-4166920E01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estimate of normalized mutation count for the OSR1_C domain.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282FCC-8C64-4C21-92F0-FB820BDBC7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estimate of normalized mutation count for the OSR1_C domain.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72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estimate of normalized mutation count for the OSR1_C domain.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2024-05-18T15:55:04Z</dcterms:modified>
</cp:coreProperties>
</file>