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8A5AEC-A859-40E0-A3FA-968918D433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E02793-5ECF-45BE-8D78-0D8A7CFAB2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Workflow for constructing AnthraxKP.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ADF3EA-673B-4F5A-890C-F50CF3A865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Workflow for constructing AnthraxKP.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228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Workflow for constructing AnthraxKP.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2024-05-18T03:42:35Z</dcterms:modified>
</cp:coreProperties>
</file>