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AD6DD-F693-4C62-B4BE-7540D54C97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E76F6-623E-48C9-A80F-2830BB6F88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Polynomial-based spatial projection of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A51530-1297-4D54-A30F-C325A9DD95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Polynomial-based spatial projection of text.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16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Polynomial-based spatial projection of text.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2024-05-20T04:36:21Z</dcterms:modified>
</cp:coreProperties>
</file>