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C9D5A-EA00-4D64-A30B-8066EDE0C2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DCA087-C79A-494D-A0A2-C6355DAA9F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Features and utilities of ENCD. (A) A single keyword search and the corresponding results presentation using a quick query. (B) A multi-criteria search and display of results using an advanced query. (C) Browsing the web based on keywords in the interface. (D) Detailed display of query entries.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718EC3-213A-4FC8-ACAF-1276447C9B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Features and utilities of ENCD. (A) A single keyword search and the corresponding results presentation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777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Features and utilities of ENCD. (A) A single keyword search and the corresponding results presentation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2024-05-02T20:42:07Z</dcterms:modified>
</cp:coreProperties>
</file>