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45D8FB-001D-4B86-8047-8431C2DE26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D4345D-54E5-4FD5-85D7-552AE5DCED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 solutions for the data integration problem. (A) The ETL software extracts, transforms and loads the data sources into the warehouse. (B) The more flexible local-as-view method defines a virtual database that interacts with data sources through wrappers, which provide simplified views of the original databases.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DBAAF8-5CB7-4AD5-A791-4EA7B53FB5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Two solutions for the data integration problem. (A) The ETL software extracts, transforms and loads the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Two solutions for the data integration problem. (A) The ETL software extracts, transforms and loads the data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2024-07-27T08:04:47Z</dcterms:modified>
</cp:coreProperties>
</file>