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5482EB-6FB7-4D7B-BE34-879CCC44B2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6C5AA4-5578-4510-A098-99745A3B520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 increase in curated QTL/association/correlation/heritability data in the Animal QTLdb and CorrDB over the past 18 years. The data are plotted using log-transformed values for better visualization.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160A5A-ABA2-44CB-96E9-3144E2E7D4C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screenshot of a curation web form showing part of the experiment curation environment. It shows how this implementation allows trait variants to be created from their base traits using controlled vocabulary lists to define modifiers/qualifiers.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160A5A-ABA2-44CB-96E9-3144E2E7D4C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conceptual graph showing data structure differences between ‘sibling traits’ (modified as part of ontology extensions) (a) and ‘trait variants’ (modified with extended info) created at the experiment level (b), their use in QTL data annotations and their effects on ontology trait data management.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160A5A-ABA2-44CB-96E9-3144E2E7D4CF}"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2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24"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baad024, </a:t>
            </a:r>
            <a:r>
              <a:rPr lang="en-US" altLang="en-US" sz="1000">
                <a:solidFill>
                  <a:srgbClr val="333333"/>
                </a:solidFill>
                <a:hlinkClick r:id="rId3"/>
              </a:rPr>
              <a:t>https://doi.org/10.1093/database/baad024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 increase in curated QTL/association/correlation/heritability data in the Animal QTLdb and CorrDB over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5259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baad024, </a:t>
            </a:r>
            <a:r>
              <a:rPr lang="en-US" altLang="en-US" sz="1000">
                <a:solidFill>
                  <a:srgbClr val="333333"/>
                </a:solidFill>
                <a:hlinkClick r:id="rId3"/>
              </a:rPr>
              <a:t>https://doi.org/10.1093/database/baad024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screenshot of a curation web form showing part of the experiment curation environment. It shows how this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48000" y="1371600"/>
            <a:ext cx="305601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baad024, </a:t>
            </a:r>
            <a:r>
              <a:rPr lang="en-US" altLang="en-US" sz="1000">
                <a:solidFill>
                  <a:srgbClr val="333333"/>
                </a:solidFill>
                <a:hlinkClick r:id="rId3"/>
              </a:rPr>
              <a:t>https://doi.org/10.1093/database/baad024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conceptual graph showing data structure differences between ‘sibling traits’ (modified as part of ontology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65300" y="1371600"/>
            <a:ext cx="560952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An increase in curated QTL/association/correlation/heritability data in the Animal QTLdb and CorrDB over the ...</vt:lpstr>
      <vt:lpstr>Figure 3. A screenshot of a curation web form showing part of the experiment curation environment. It shows how this ...</vt:lpstr>
      <vt:lpstr>Figure 2. A conceptual graph showing data structure differences between ‘sibling traits’ (modified as part of ontology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2024-05-07T15:58:15Z</dcterms:modified>
</cp:coreProperties>
</file>