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ADA21-D01B-4658-B95C-19EC20E5AD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3590A-44F1-4791-820F-838BAE2A8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NipahVR resource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codon distribution (rare (blue) and preferred (black)) of NiV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Matrix illustrating codon context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showing the relationship of 15 NiV complete genomes employing Neighbor-joining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Chart displaying the number of MHC-I and -II binders from different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number of putative b-cell epitopes for individual Nipah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showing the number of peptides/epitopes belonging and common in diverse epitope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01E33-782A-4C07-9E7A-D2ADECAB1A1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NipahVR resource components.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27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Histogram showing codon distribution (rare (blue) and preferred (black)) of NiV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7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Matrix illustrating codon context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992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Phylogenetic tree showing the relationship of 15 NiV complete genomes employing Neighbor-joining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4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Chart displaying the number of MHC-I and -II binders from different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9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Pie chart showing number of putative b-cell epitopes for individual Nipah proteins.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Venn diagram showing the number of peptides/epitopes belonging and common in diverse epitope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9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Overview of NipahVR resource components.
</vt:lpstr>
      <vt:lpstr>Figure 2 Histogram showing codon distribution (rare (blue) and preferred (black)) of NiV genome.
</vt:lpstr>
      <vt:lpstr>Figure 3 Matrix illustrating codon context analysis.
</vt:lpstr>
      <vt:lpstr>Figure 4 Phylogenetic tree showing the relationship of 15 NiV complete genomes employing Neighbor-joining method.
</vt:lpstr>
      <vt:lpstr>Figure 5 Chart displaying the number of MHC-I and -II binders from different proteins.
</vt:lpstr>
      <vt:lpstr>Figure 6 Pie chart showing number of putative b-cell epitopes for individual Nipah proteins.
</vt:lpstr>
      <vt:lpstr>Figure 7 Venn diagram showing the number of peptides/epitopes belonging and common in diverse epitope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2024-05-19T09:06:00Z</dcterms:modified>
</cp:coreProperties>
</file>