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F176C3-F34A-4997-843F-37821CA0EBC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799EA6-1C3A-4574-83AD-57F62D30AE2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Protein structure analysis of β- and γ-CA protein sequences from bacterial contaminants. (A) Accession ID: 5JJ8 crystal structure belongs to β-CA from P. aeruginosa, and (B) Accession ID: 3PMO crystal structure belongs to γ-CA from P. aeruginosa. A and B were obtained from the PDB database, which are the most similar crystalized structures to β- and γ-CAs from bacterial contaminants,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94C381-7842-4A24-A5BE-1F3C3121956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Protein structure analysis of β- and γ-CA protein sequences from bacterial contaminants. (A) Accession ID: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3029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Protein structure analysis of β- and γ-CA protein sequences from bacterial contaminants. (A) Accession ID: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2024-05-19T10:23:17Z</dcterms:modified>
</cp:coreProperties>
</file>