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124AF1-FAE8-4109-AC38-F54331D824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42553-5CEC-4CB3-AD13-A73CD3AD44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Reasons for discordance between MP-BioPath-based predictions and published evidence.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0CA0CB-DD14-4CC1-8448-CFF44F8E19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Reasons for discordance between MP-BioPath-based predictions and published evidence.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2081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Reasons for discordance between MP-BioPath-based predictions and published evidence.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2024-05-17T04:04:33Z</dcterms:modified>
</cp:coreProperties>
</file>