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AE78C-7947-4CD7-A7B8-9C8C4C225C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37D30-9FAD-48E2-BF76-CCC19ED853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new PDB chemical entity definitions created annually between 2000 and 2013.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3A1D4-90F7-4E08-BB21-9BB8E1409C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1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Number of new PDB chemical entity definitions created annually between 2000 and 2013.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Number of new PDB chemical entity definitions created annually between 2000 and 2013.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2024-09-20T22:22:37Z</dcterms:modified>
</cp:coreProperties>
</file>