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7D073-C9B5-4297-9042-A45C3AF41E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1ED03-5503-47BA-8F78-9D865D7A03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corresponding to the individual feature and collective features: (a) ROCs corresponding to the best utilized classifier (XGBoost) based on the single feature, (b) ROCs corresponding to the utilized classifiers at the presence of all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C9F9D-EC02-44FF-87B1-0620233460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ROC curves corresponding to the individual feature and collective features: (a) ROCs corresponding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38500" y="1371600"/>
            <a:ext cx="26586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ROC curves corresponding to the individual feature and collective features: (a) ROCs corresponding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2024-05-20T08:58:05Z</dcterms:modified>
</cp:coreProperties>
</file>