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3C9AA7-DBD3-4DCC-AA38-3D427B36C9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1F717-D256-42BC-AD57-A1D1A6AA4F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Literature-based annotation at TAIR (2000–2010). The total number of research articles containing Arabidopsis gene-related information in the TAIR database is represented in blue. In green and orange are the number of articles used for controlled vocabulary annotations by either TAIR or the community,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F18B35-76D0-4CA8-916F-6D865AFE45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bas030, </a:t>
            </a:r>
            <a:r>
              <a:rPr lang="en-US" altLang="en-US" sz="1000">
                <a:solidFill>
                  <a:srgbClr val="333333"/>
                </a:solidFill>
                <a:hlinkClick r:id="rId3"/>
              </a:rPr>
              <a:t>https://doi.org/10.1093/database/bas030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Literature-based annotation at TAIR (2000–2010). The total number of research articles containing Arabidopsis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775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Literature-based annotation at TAIR (2000–2010). The total number of research articles containing Arabidopsis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2024-05-19T16:41:08Z</dcterms:modified>
</cp:coreProperties>
</file>