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EFCF0-1C41-4CCE-9185-72170A4F5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8FA82-B020-45B4-A71B-4880806D1C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entries filtering based on the KL type 40.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D3C4E-6153-430B-8C99-B09502CC20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 of entries filtering based on the KL type 40.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9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 of entries filtering based on the KL type 40.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2024-05-03T13:29:20Z</dcterms:modified>
</cp:coreProperties>
</file>