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72D60-5840-4990-B442-245B5F32F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555DD-937B-40D1-82C1-844C1DF5D6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workflow, beginning from antibody collection, to data generation and deposition in the COVIC-DB.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5C05C-A32E-4332-8748-E526A8BA3B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the workflow, beginning from antibody collection, to data generation and deposition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1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the workflow, beginning from antibody collection, to data generation and deposition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2024-05-06T04:41:28Z</dcterms:modified>
</cp:coreProperties>
</file>