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A7070-19A8-4B49-BA50-930146A519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60B4F-58BB-4843-93F8-CDE55B9BBA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A4C64-2C4D-4032-8C85-2B1A0454D0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layout of the COVIC-DB landing page. (A) contains the summary table showing results for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2024-05-06T00:03:21Z</dcterms:modified>
</cp:coreProperties>
</file>