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02CB1-8E0A-492C-A3B3-34B079CE15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D8D62-E761-4DA6-8445-CB1DA88163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ranked list obtained by searching Google for ‘MedDRA in RDF’.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02B2C-559B-450E-9788-0F511F4B95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ranked list obtained by searching Google for ‘MedDRA in RDF’.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21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ranked list obtained by searching Google for ‘MedDRA in RDF’.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2024-05-17T05:49:55Z</dcterms:modified>
</cp:coreProperties>
</file>