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1A634-6798-4A9D-98CC-BB8FA6533E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02150-FF90-4502-AA86-8D5B6E3638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view of the distribution of users, detailed by number of queries they issue.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6B66C-8F72-489F-B783-CA3FE4930F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Histogram view of the distribution of users, detailed by number of queries they issue.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44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Histogram view of the distribution of users, detailed by number of queries they issue.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2024-05-15T21:22:33Z</dcterms:modified>
</cp:coreProperties>
</file>