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2C79D-4DFE-4EC5-AD37-5F483DE85D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410964-FA0C-4FD7-BB8E-96F72E1CA3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ODIN interface: entry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403B4-B365-4A51-8023-44C5AE964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ODIN interface: entry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ODIN interface: entry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2024-05-19T19:48:38Z</dcterms:modified>
</cp:coreProperties>
</file>