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D3DBB6-ED13-4805-95CD-A0F29BA53E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28587-ADFD-4C66-9A61-1E9CAB6DAD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Combined Reactome-IKMC Query results from the BioMart Central Portal. The Reactome and IKMC dataset ‘filters’ and ‘attributes’ are visible on the left of the results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0348F-8015-4D99-A1A1-A280FEAC44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Combined Reactome-IKMC Query results from the BioMart Central Portal. The Reactome and IKMC dataset ‘filters’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271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Combined Reactome-IKMC Query results from the BioMart Central Portal. The Reactome and IKMC dataset ‘filters’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2024-05-05T17:45:49Z</dcterms:modified>
</cp:coreProperties>
</file>