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CE6A0F-03A3-40E1-921A-FBC6EB5698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5C1F7-F19E-4EBA-92BF-442683A6E0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Search tool of Ewé, showing the number of records and data contents of each field of a chosen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A4B29-BE0C-4C39-952B-8EBCD59CFD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Search tool of Ewé, showing the number of records and data contents of each field of a chosen sample.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24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Search tool of Ewé, showing the number of records and data contents of each field of a chosen sample.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2024-05-19T16:41:00Z</dcterms:modified>
</cp:coreProperties>
</file>