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F1D24-0F15-4A16-8DA9-E027C8B378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17438-6BEE-440C-A646-F74DB7EF83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database information for a selected species. (A) HSDs collected in a table for a specific species. (B) Basic information of the unique HSD ID, gene copy ID and the associated links to Pfam domains and InterPro databases. (C) Linking gene copies to the genome browser. (D) The FASTA sequence downloads of gene copies. (E) Alignments and percentage sequence identities of gene copies.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DFA39-F70F-40E2-AC44-A555C3FDF3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baac086, </a:t>
            </a:r>
            <a:r>
              <a:rPr lang="en-US" altLang="en-US" sz="1000">
                <a:solidFill>
                  <a:srgbClr val="333333"/>
                </a:solidFill>
                <a:hlinkClick r:id="rId3"/>
              </a:rPr>
              <a:t>https://doi.org/10.1093/database/baac086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database information for a selected species. (A) HSDs collected in a table for a specific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01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Summary of database information for a selected species. (A) HSDs collected in a table for a specific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2024-05-08T14:18:50Z</dcterms:modified>
</cp:coreProperties>
</file>