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7F2CA-CA81-444F-AE2D-8E9EE6ABD5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D45AA-D9E4-4D3F-980D-67345E83BF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C1882-0775-47D4-89D2-F6DBC201E9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2024-05-07T14:02:30Z</dcterms:modified>
</cp:coreProperties>
</file>