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84E43F-C008-4B70-BDD3-8B24E0FF60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DC9EC0-D381-469B-A6BE-3891DA2E0B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Digital object including information on physical object identity as well as operation design (OD) and method information (MI) structures and values of three elementary operation domains.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1B0F31-F8F1-4560-9769-2079A86FBD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Digital object including information on physical object identity as well as operation design (OD) and method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370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Digital object including information on physical object identity as well as operation design (OD) and method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2024-05-19T15:41:44Z</dcterms:modified>
</cp:coreProperties>
</file>