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A5EE73-5434-42FE-B058-90ED89244D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D7003F-E08C-4FAB-A90A-101B11198D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transcript detail page showing the potential IRES-driven translation regulatory program of the given transcript.
(a) The brief information table of the queried gene transcript. (b) The translation initiation–related feature summary table for the identified IRES elements within the queried gene transcript. (c) The IRES–translation initiation interaction map for the queried gene transcript. (d) The detail of the translation initiation–related feature data found for each IRES. (e) The download function to obtain the .csv or .bed formats of all information in the detail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4BE2BD-FAC4-4FF2-9361-BB7747EB62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baab025, </a:t>
            </a:r>
            <a:r>
              <a:rPr lang="en-US" altLang="en-US" sz="1000">
                <a:solidFill>
                  <a:srgbClr val="333333"/>
                </a:solidFill>
                <a:hlinkClick r:id="rId3"/>
              </a:rPr>
              <a:t>https://doi.org/10.1093/database/baab025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transcript detail page showing the potential IRES-driven translation regulatory program of the given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3889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transcript detail page showing the potential IRES-driven translation regulatory program of the given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2024-05-19T13:19:13Z</dcterms:modified>
</cp:coreProperties>
</file>