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EF2AB2-962B-467D-9C10-8668F5795D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A296D-84EE-42B5-8FF9-77EE8B3EFC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example of self-uploading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FBE85-BDFE-470C-9423-73E0F3969E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Visualization example of self-uploading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18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Visualization example of self-uploading 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2024-05-19T16:41:33Z</dcterms:modified>
</cp:coreProperties>
</file>