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B5666-7DE0-4D09-8AB1-13E91D49ED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1FD6CF-B11F-4540-A606-9F24587152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tree for the homologous family I1 (Bilirubin oxidases).The chosen coloring option is ‘by kingdom’. Entries of bacterial origin are shown in blue, fungal entries in red, plant proteins in green and non-specified entries are colored in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899D27-A853-4230-8977-13E8F531DE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bar006, </a:t>
            </a:r>
            <a:r>
              <a:rPr lang="en-US" altLang="en-US" sz="1000">
                <a:solidFill>
                  <a:srgbClr val="333333"/>
                </a:solidFill>
                <a:hlinkClick r:id="rId3"/>
              </a:rPr>
              <a:t>https://doi.org/10.1093/database/bar006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tree for the homologous family I1 (Bilirubin oxidases).The chosen coloring option is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487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Phylogenetic tree for the homologous family I1 (Bilirubin oxidases).The chosen coloring option is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2024-05-18T23:56:39Z</dcterms:modified>
</cp:coreProperties>
</file>