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91446-C03B-4FCC-AEF3-47FB5A7995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462A9-993D-4440-8AD3-BEFBB5598C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views of the QlicRice search user interface. (A) Query interface: (A1) select the query type, (A2) select chromosome, (A3) type your query in the given search box and (A4) submit your query. (B/B1) QTL search results for a given QTL ID. (C) Gene search result for a given Gene ID. (C1) View details of the given gene, which include: (D) the KEGG ontology and pathway mappings, (E) GO assignments, (F) scored tandem repeat(s) and (G) the protein structure module with a gene ID link to the downloadable PDB-formatted protein structure data file. This PDB file can be uploaded in any of the protein 3D-viewers listed on the page or described in the article.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494C5-D274-4B8A-85DC-2EF06B726A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Different views of the QlicRice search user interface. (A) Query interface: (A1) select the query type, (A2)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39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Different views of the QlicRice search user interface. (A) Query interface: (A1) select the query type, (A2)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2024-05-01T08:42:06Z</dcterms:modified>
</cp:coreProperties>
</file>