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2089A2-5976-43A6-BFCF-18B32E0E5A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61D169-6577-4045-B10A-896A1D7E2D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COSMIC sample (A) and mutation (B) summary pages are linked directly from COSMICMart output table.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9427C3-EC18-4ECB-9317-B87D4EDD66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COSMIC sample (A) and mutation (B) summary pages are linked directly from COSMICMart output table.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00400" y="1371600"/>
            <a:ext cx="273382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COSMIC sample (A) and mutation (B) summary pages are linked directly from COSMICMart output table.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2024-05-17T11:13:30Z</dcterms:modified>
</cp:coreProperties>
</file>