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D4FE6-E100-4472-B6F4-74ACA1E93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A5DD9-08D7-4181-A565-0B3AB4CA89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query expansion algorithm of wor2vec approach.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096BA-85FE-4A38-9F86-9EB15B8937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query expansion algorithm of wor2vec approach.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897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query expansion algorithm of wor2vec approach.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2024-05-20T19:47:26Z</dcterms:modified>
</cp:coreProperties>
</file>