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FC1C2-8079-4C4A-AC8F-7433716560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1E2A7-5F99-4A41-B665-038129B00A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8760A-6A31-4A39-A9A3-712459B8F4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System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02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System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2024-05-03T13:25:13Z</dcterms:modified>
</cp:coreProperties>
</file>