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95FCC-2678-4563-8791-A82E8F7F03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46ACC-2E5F-4912-8321-C560D7851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effects of domains on subcellular proteins localization. (A) The localization of proteins with transmembrane domain in the hierarchical structure. Enriched locations (P &lt; 0.05) are indicated. (B). Enrichment analysis for Pfam domains in our neighborhoods. The cutoff for fold enrichment was two (*adjusted P-value* &lt; 0.05). (C). Protein domains significantly enriched in PSL-LCCL. (D) The number of protein domains that are significantly enriched in neighborhoods. (E) The domain of the retromer complex.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09D34-44C1-4918-B275-E5F247192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effects of domains on subcellular proteins localization. (A) The localization of proteins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6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effects of domains on subcellular proteins localization. (A) The localization of proteins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2024-05-04T19:12:00Z</dcterms:modified>
</cp:coreProperties>
</file>