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E8DAD-82BE-449E-8F19-2BB4D9ED30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65F18-7827-4065-9403-EF83E031A4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abstract and full-text requests given the number of citations returned per query. (Number of returned citations is shown in log scale).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9C529-41C0-4A53-81DB-6C5F54C704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Distribution of abstract and full-text requests given the number of citations returned per query. (Number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01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Distribution of abstract and full-text requests given the number of citations returned per query. (Number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2024-05-15T13:56:26Z</dcterms:modified>
</cp:coreProperties>
</file>